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5" r:id="rId1"/>
  </p:sldMasterIdLst>
  <p:notesMasterIdLst>
    <p:notesMasterId r:id="rId13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5" r:id="rId11"/>
    <p:sldId id="266" r:id="rId12"/>
  </p:sldIdLst>
  <p:sldSz cx="12192000" cy="6858000"/>
  <p:notesSz cx="6858000" cy="9144000"/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0"/>
  </p:normalViewPr>
  <p:slideViewPr>
    <p:cSldViewPr snapToGrid="0" snapToObjects="1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CB5CC2-7099-4350-B862-922CFD2EA4E9}" type="doc">
      <dgm:prSet loTypeId="urn:microsoft.com/office/officeart/2005/8/layout/chevron1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7BDCA6D-DE23-7244-9EE9-DB2F98283044}">
      <dgm:prSet/>
      <dgm:spPr/>
      <dgm:t>
        <a:bodyPr/>
        <a:lstStyle/>
        <a:p>
          <a:r>
            <a:rPr lang="en-US" dirty="0"/>
            <a:t>Login </a:t>
          </a:r>
        </a:p>
      </dgm:t>
    </dgm:pt>
    <dgm:pt modelId="{C7B162E2-B5ED-CA4C-8F55-D2B2180FC920}" type="parTrans" cxnId="{6581CD6B-E38A-5740-A603-8F107C6101E4}">
      <dgm:prSet/>
      <dgm:spPr/>
      <dgm:t>
        <a:bodyPr/>
        <a:lstStyle/>
        <a:p>
          <a:endParaRPr lang="en-US"/>
        </a:p>
      </dgm:t>
    </dgm:pt>
    <dgm:pt modelId="{3DA182B1-D13F-6C48-B753-C8489547511E}" type="sibTrans" cxnId="{6581CD6B-E38A-5740-A603-8F107C6101E4}">
      <dgm:prSet/>
      <dgm:spPr/>
      <dgm:t>
        <a:bodyPr/>
        <a:lstStyle/>
        <a:p>
          <a:endParaRPr lang="en-US"/>
        </a:p>
      </dgm:t>
    </dgm:pt>
    <dgm:pt modelId="{F6185422-1737-D344-B1C0-E92E0DAE8E53}">
      <dgm:prSet/>
      <dgm:spPr/>
      <dgm:t>
        <a:bodyPr/>
        <a:lstStyle/>
        <a:p>
          <a:r>
            <a:rPr lang="en-US"/>
            <a:t>Encrypt </a:t>
          </a:r>
        </a:p>
      </dgm:t>
    </dgm:pt>
    <dgm:pt modelId="{57FA46FF-CCDB-5F4B-B1A9-3C81E02CAB68}" type="parTrans" cxnId="{D8BC3810-B234-DA41-9A98-2ADF6084984F}">
      <dgm:prSet/>
      <dgm:spPr/>
      <dgm:t>
        <a:bodyPr/>
        <a:lstStyle/>
        <a:p>
          <a:endParaRPr lang="en-US"/>
        </a:p>
      </dgm:t>
    </dgm:pt>
    <dgm:pt modelId="{786B5BA2-866D-6A48-A482-09B2AE96C324}" type="sibTrans" cxnId="{D8BC3810-B234-DA41-9A98-2ADF6084984F}">
      <dgm:prSet/>
      <dgm:spPr/>
      <dgm:t>
        <a:bodyPr/>
        <a:lstStyle/>
        <a:p>
          <a:endParaRPr lang="en-US"/>
        </a:p>
      </dgm:t>
    </dgm:pt>
    <dgm:pt modelId="{B714C575-6BFF-794A-B68C-DEE716BD9CAF}">
      <dgm:prSet/>
      <dgm:spPr/>
      <dgm:t>
        <a:bodyPr/>
        <a:lstStyle/>
        <a:p>
          <a:r>
            <a:rPr lang="en-US" dirty="0"/>
            <a:t>Decrypt </a:t>
          </a:r>
        </a:p>
      </dgm:t>
    </dgm:pt>
    <dgm:pt modelId="{2E6B9C05-8694-F94B-A4B6-5B2CE1E71B2D}" type="parTrans" cxnId="{924CB435-E3F2-BD43-B536-05DC798A8024}">
      <dgm:prSet/>
      <dgm:spPr/>
      <dgm:t>
        <a:bodyPr/>
        <a:lstStyle/>
        <a:p>
          <a:endParaRPr lang="en-US"/>
        </a:p>
      </dgm:t>
    </dgm:pt>
    <dgm:pt modelId="{DEFC287B-C2C7-4441-B0FE-930F8FB56859}" type="sibTrans" cxnId="{924CB435-E3F2-BD43-B536-05DC798A8024}">
      <dgm:prSet/>
      <dgm:spPr/>
      <dgm:t>
        <a:bodyPr/>
        <a:lstStyle/>
        <a:p>
          <a:endParaRPr lang="en-US"/>
        </a:p>
      </dgm:t>
    </dgm:pt>
    <dgm:pt modelId="{F3BE1B50-78B0-E04D-9452-478999E0F2FA}" type="pres">
      <dgm:prSet presAssocID="{E5CB5CC2-7099-4350-B862-922CFD2EA4E9}" presName="Name0" presStyleCnt="0">
        <dgm:presLayoutVars>
          <dgm:dir/>
          <dgm:animLvl val="lvl"/>
          <dgm:resizeHandles val="exact"/>
        </dgm:presLayoutVars>
      </dgm:prSet>
      <dgm:spPr/>
    </dgm:pt>
    <dgm:pt modelId="{4586336E-F845-E845-8087-66DFD865B7F2}" type="pres">
      <dgm:prSet presAssocID="{97BDCA6D-DE23-7244-9EE9-DB2F98283044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5FA40E32-0FE6-CC44-A9AA-3C661F4107EA}" type="pres">
      <dgm:prSet presAssocID="{3DA182B1-D13F-6C48-B753-C8489547511E}" presName="parTxOnlySpace" presStyleCnt="0"/>
      <dgm:spPr/>
    </dgm:pt>
    <dgm:pt modelId="{CF5ED734-0184-954D-B85D-2488AE9027F8}" type="pres">
      <dgm:prSet presAssocID="{F6185422-1737-D344-B1C0-E92E0DAE8E53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4A71564-31DA-9F4D-9A93-377A4F289725}" type="pres">
      <dgm:prSet presAssocID="{786B5BA2-866D-6A48-A482-09B2AE96C324}" presName="parTxOnlySpace" presStyleCnt="0"/>
      <dgm:spPr/>
    </dgm:pt>
    <dgm:pt modelId="{91331803-239B-2446-B8DA-945973BA1E3D}" type="pres">
      <dgm:prSet presAssocID="{B714C575-6BFF-794A-B68C-DEE716BD9CA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512A3C0A-B976-0C4E-B631-11D467A9D5C4}" type="presOf" srcId="{97BDCA6D-DE23-7244-9EE9-DB2F98283044}" destId="{4586336E-F845-E845-8087-66DFD865B7F2}" srcOrd="0" destOrd="0" presId="urn:microsoft.com/office/officeart/2005/8/layout/chevron1"/>
    <dgm:cxn modelId="{D8BC3810-B234-DA41-9A98-2ADF6084984F}" srcId="{E5CB5CC2-7099-4350-B862-922CFD2EA4E9}" destId="{F6185422-1737-D344-B1C0-E92E0DAE8E53}" srcOrd="1" destOrd="0" parTransId="{57FA46FF-CCDB-5F4B-B1A9-3C81E02CAB68}" sibTransId="{786B5BA2-866D-6A48-A482-09B2AE96C324}"/>
    <dgm:cxn modelId="{CA40F823-4389-FC4A-A431-17D0EE0AB2FC}" type="presOf" srcId="{B714C575-6BFF-794A-B68C-DEE716BD9CAF}" destId="{91331803-239B-2446-B8DA-945973BA1E3D}" srcOrd="0" destOrd="0" presId="urn:microsoft.com/office/officeart/2005/8/layout/chevron1"/>
    <dgm:cxn modelId="{924CB435-E3F2-BD43-B536-05DC798A8024}" srcId="{E5CB5CC2-7099-4350-B862-922CFD2EA4E9}" destId="{B714C575-6BFF-794A-B68C-DEE716BD9CAF}" srcOrd="2" destOrd="0" parTransId="{2E6B9C05-8694-F94B-A4B6-5B2CE1E71B2D}" sibTransId="{DEFC287B-C2C7-4441-B0FE-930F8FB56859}"/>
    <dgm:cxn modelId="{D51F9E6A-D4BE-A943-B1E5-925A62CDA627}" type="presOf" srcId="{F6185422-1737-D344-B1C0-E92E0DAE8E53}" destId="{CF5ED734-0184-954D-B85D-2488AE9027F8}" srcOrd="0" destOrd="0" presId="urn:microsoft.com/office/officeart/2005/8/layout/chevron1"/>
    <dgm:cxn modelId="{6581CD6B-E38A-5740-A603-8F107C6101E4}" srcId="{E5CB5CC2-7099-4350-B862-922CFD2EA4E9}" destId="{97BDCA6D-DE23-7244-9EE9-DB2F98283044}" srcOrd="0" destOrd="0" parTransId="{C7B162E2-B5ED-CA4C-8F55-D2B2180FC920}" sibTransId="{3DA182B1-D13F-6C48-B753-C8489547511E}"/>
    <dgm:cxn modelId="{E2B1E9CC-A202-0341-B518-F9DCAA8BE79B}" type="presOf" srcId="{E5CB5CC2-7099-4350-B862-922CFD2EA4E9}" destId="{F3BE1B50-78B0-E04D-9452-478999E0F2FA}" srcOrd="0" destOrd="0" presId="urn:microsoft.com/office/officeart/2005/8/layout/chevron1"/>
    <dgm:cxn modelId="{A546E590-9AC9-FD4B-AF65-B827587DAD1E}" type="presParOf" srcId="{F3BE1B50-78B0-E04D-9452-478999E0F2FA}" destId="{4586336E-F845-E845-8087-66DFD865B7F2}" srcOrd="0" destOrd="0" presId="urn:microsoft.com/office/officeart/2005/8/layout/chevron1"/>
    <dgm:cxn modelId="{56798CF7-9F43-374E-BEB2-DF0CD63928F9}" type="presParOf" srcId="{F3BE1B50-78B0-E04D-9452-478999E0F2FA}" destId="{5FA40E32-0FE6-CC44-A9AA-3C661F4107EA}" srcOrd="1" destOrd="0" presId="urn:microsoft.com/office/officeart/2005/8/layout/chevron1"/>
    <dgm:cxn modelId="{553D7BCF-03C5-F248-8304-C35DC9C5A098}" type="presParOf" srcId="{F3BE1B50-78B0-E04D-9452-478999E0F2FA}" destId="{CF5ED734-0184-954D-B85D-2488AE9027F8}" srcOrd="2" destOrd="0" presId="urn:microsoft.com/office/officeart/2005/8/layout/chevron1"/>
    <dgm:cxn modelId="{7B096708-2187-2242-AA1A-A590E0A820BD}" type="presParOf" srcId="{F3BE1B50-78B0-E04D-9452-478999E0F2FA}" destId="{B4A71564-31DA-9F4D-9A93-377A4F289725}" srcOrd="3" destOrd="0" presId="urn:microsoft.com/office/officeart/2005/8/layout/chevron1"/>
    <dgm:cxn modelId="{E496A187-FA7F-EC47-945F-322B0BA34E55}" type="presParOf" srcId="{F3BE1B50-78B0-E04D-9452-478999E0F2FA}" destId="{91331803-239B-2446-B8DA-945973BA1E3D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86336E-F845-E845-8087-66DFD865B7F2}">
      <dsp:nvSpPr>
        <dsp:cNvPr id="0" name=""/>
        <dsp:cNvSpPr/>
      </dsp:nvSpPr>
      <dsp:spPr>
        <a:xfrm>
          <a:off x="3198" y="960221"/>
          <a:ext cx="3896240" cy="155849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Login </a:t>
          </a:r>
        </a:p>
      </dsp:txBody>
      <dsp:txXfrm>
        <a:off x="782446" y="960221"/>
        <a:ext cx="2337744" cy="1558496"/>
      </dsp:txXfrm>
    </dsp:sp>
    <dsp:sp modelId="{CF5ED734-0184-954D-B85D-2488AE9027F8}">
      <dsp:nvSpPr>
        <dsp:cNvPr id="0" name=""/>
        <dsp:cNvSpPr/>
      </dsp:nvSpPr>
      <dsp:spPr>
        <a:xfrm>
          <a:off x="3509814" y="960221"/>
          <a:ext cx="3896240" cy="1558496"/>
        </a:xfrm>
        <a:prstGeom prst="chevron">
          <a:avLst/>
        </a:prstGeom>
        <a:solidFill>
          <a:schemeClr val="accent5">
            <a:hueOff val="8704932"/>
            <a:satOff val="3846"/>
            <a:lumOff val="-421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Encrypt </a:t>
          </a:r>
        </a:p>
      </dsp:txBody>
      <dsp:txXfrm>
        <a:off x="4289062" y="960221"/>
        <a:ext cx="2337744" cy="1558496"/>
      </dsp:txXfrm>
    </dsp:sp>
    <dsp:sp modelId="{91331803-239B-2446-B8DA-945973BA1E3D}">
      <dsp:nvSpPr>
        <dsp:cNvPr id="0" name=""/>
        <dsp:cNvSpPr/>
      </dsp:nvSpPr>
      <dsp:spPr>
        <a:xfrm>
          <a:off x="7016430" y="960221"/>
          <a:ext cx="3896240" cy="1558496"/>
        </a:xfrm>
        <a:prstGeom prst="chevron">
          <a:avLst/>
        </a:prstGeom>
        <a:solidFill>
          <a:schemeClr val="accent5">
            <a:hueOff val="17409864"/>
            <a:satOff val="7692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Decrypt </a:t>
          </a:r>
        </a:p>
      </dsp:txBody>
      <dsp:txXfrm>
        <a:off x="7795678" y="960221"/>
        <a:ext cx="2337744" cy="15584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6E27B-B989-6349-91CF-9DFAEF00AA36}" type="datetimeFigureOut">
              <a:rPr lang="en-SA" smtClean="0"/>
              <a:t>12/12/2021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4CE42-B8AC-3040-B860-5AA95E6D8C74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95273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4CE42-B8AC-3040-B860-5AA95E6D8C74}" type="slidenum">
              <a:rPr lang="en-SA" smtClean="0"/>
              <a:t>1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2625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4CE42-B8AC-3040-B860-5AA95E6D8C74}" type="slidenum">
              <a:rPr lang="en-SA" smtClean="0"/>
              <a:t>10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256338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563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6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10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079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501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586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711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4301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37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431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54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12/12/21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12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24" r:id="rId6"/>
    <p:sldLayoutId id="2147483819" r:id="rId7"/>
    <p:sldLayoutId id="2147483820" r:id="rId8"/>
    <p:sldLayoutId id="2147483821" r:id="rId9"/>
    <p:sldLayoutId id="2147483823" r:id="rId10"/>
    <p:sldLayoutId id="214748382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xhere.com/en/photo/1565521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eoplematters.in/article/guest-article/achieving-effectiveness-through-gen-z-challenges-opportunities-23194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ncce.org/2014/10/16/presentation-slides-finding-teacher-voice-online-courses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doug-johnson.squarespace.com/blue-skunk-blog/2018/12/17/data-security-in-schools-everyone-has-a-ro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9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6D4850F-5C91-5D42-BFE9-7DBF6AF7CB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993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6FD792-73E6-EF45-A586-7951B51C6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sz="10800" i="1" dirty="0" err="1">
                <a:latin typeface="Algerian" pitchFamily="82" charset="77"/>
              </a:rPr>
              <a:t>XSecure</a:t>
            </a:r>
            <a:r>
              <a:rPr lang="en-SA" sz="10800" dirty="0"/>
              <a:t> </a:t>
            </a:r>
            <a:r>
              <a:rPr lang="en-SA" sz="10800" dirty="0">
                <a:effectLst/>
              </a:rPr>
              <a:t> </a:t>
            </a:r>
            <a:endParaRPr lang="en-SA" sz="10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0D984C-87AF-5B48-89CE-7253132FBD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 rtl="1">
              <a:buClr>
                <a:schemeClr val="accent5"/>
              </a:buClr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file-sharing application.</a:t>
            </a:r>
            <a:endParaRPr lang="en-SA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67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B08717B5-77C0-8443-A514-97D4F62EE4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-2" b="-2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564FA5-CDEF-1845-816A-9357E476A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>
                <a:latin typeface="Algerian" pitchFamily="82" charset="77"/>
                <a:cs typeface="Times New Roman" panose="02020603050405020304" pitchFamily="18" charset="0"/>
              </a:rPr>
              <a:t>Challenges</a:t>
            </a:r>
            <a:r>
              <a:rPr lang="en-US" sz="7200"/>
              <a:t> </a:t>
            </a:r>
            <a:endParaRPr lang="en-SA" sz="7200" dirty="0"/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40955227-1D97-E14C-A019-E424F8090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pPr fontAlgn="base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 byte Array in file RSA,AES  </a:t>
            </a:r>
          </a:p>
          <a:p>
            <a:pPr marL="0" indent="0" fontAlgn="base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integer  </a:t>
            </a:r>
          </a:p>
          <a:p>
            <a:pPr marL="0" indent="0" fontAlgn="base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Arrange steps for encryption and decryption  </a:t>
            </a:r>
          </a:p>
          <a:p>
            <a:pPr marL="0" indent="0" fontAlgn="base">
              <a:buNone/>
            </a:pPr>
            <a:endParaRPr lang="en-US" dirty="0"/>
          </a:p>
          <a:p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4194577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66" name="Rectangle 4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DB6CD2B4-2685-AE4F-B901-7CBB2D1C6F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6891" r="-1" b="8090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D0E9A1-8934-3147-AEB9-058686B7C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0800" dirty="0">
                <a:latin typeface="Algerian" pitchFamily="82" charset="77"/>
              </a:rPr>
              <a:t>Thank you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9EDC0-BED4-D14B-A859-8DC69A373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your time </a:t>
            </a:r>
          </a:p>
        </p:txBody>
      </p:sp>
      <p:sp>
        <p:nvSpPr>
          <p:cNvPr id="67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936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D35AE2F-5E3A-49D9-8DE1-8A333BA40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holding hands&#10;&#10;Description automatically generated with low confidence">
            <a:extLst>
              <a:ext uri="{FF2B5EF4-FFF2-40B4-BE49-F238E27FC236}">
                <a16:creationId xmlns:a16="http://schemas.microsoft.com/office/drawing/2014/main" id="{2B87996E-E2C6-1A48-B1A9-20FA06427D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C06F5B-AE75-3744-8A5F-E41B9DEE7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lgerian" pitchFamily="82" charset="77"/>
              </a:rPr>
              <a:t>G</a:t>
            </a:r>
            <a:r>
              <a:rPr lang="en-SA" dirty="0">
                <a:latin typeface="Algerian" pitchFamily="82" charset="77"/>
              </a:rPr>
              <a:t>roup members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5DE0E3-6D1B-2B4F-826A-77E5993C7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9432"/>
            <a:ext cx="9144000" cy="1225296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Yasser Abdalmohsen Alburaidi</a:t>
            </a:r>
          </a:p>
          <a:p>
            <a:pPr algn="ctr">
              <a:lnSpc>
                <a:spcPct val="100000"/>
              </a:lnSpc>
            </a:pPr>
            <a:r>
              <a:rPr lang="en-AU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Anas Waleed Bajunaud</a:t>
            </a:r>
            <a:r>
              <a:rPr lang="en-SA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2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0000"/>
              </a:lnSpc>
            </a:pPr>
            <a:endParaRPr lang="en-SA" sz="3200" dirty="0"/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04D8AD8F-EF7F-481F-B99A-B85138970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79EB4626-023C-436D-9F57-9EB460809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902700 h 5416094"/>
              <a:gd name="connsiteX1" fmla="*/ 902700 w 10515600"/>
              <a:gd name="connsiteY1" fmla="*/ 0 h 5416094"/>
              <a:gd name="connsiteX2" fmla="*/ 1746919 w 10515600"/>
              <a:gd name="connsiteY2" fmla="*/ 0 h 5416094"/>
              <a:gd name="connsiteX3" fmla="*/ 2329833 w 10515600"/>
              <a:gd name="connsiteY3" fmla="*/ 0 h 5416094"/>
              <a:gd name="connsiteX4" fmla="*/ 2825644 w 10515600"/>
              <a:gd name="connsiteY4" fmla="*/ 0 h 5416094"/>
              <a:gd name="connsiteX5" fmla="*/ 3582762 w 10515600"/>
              <a:gd name="connsiteY5" fmla="*/ 0 h 5416094"/>
              <a:gd name="connsiteX6" fmla="*/ 4165675 w 10515600"/>
              <a:gd name="connsiteY6" fmla="*/ 0 h 5416094"/>
              <a:gd name="connsiteX7" fmla="*/ 5009894 w 10515600"/>
              <a:gd name="connsiteY7" fmla="*/ 0 h 5416094"/>
              <a:gd name="connsiteX8" fmla="*/ 5505706 w 10515600"/>
              <a:gd name="connsiteY8" fmla="*/ 0 h 5416094"/>
              <a:gd name="connsiteX9" fmla="*/ 6349925 w 10515600"/>
              <a:gd name="connsiteY9" fmla="*/ 0 h 5416094"/>
              <a:gd name="connsiteX10" fmla="*/ 6758634 w 10515600"/>
              <a:gd name="connsiteY10" fmla="*/ 0 h 5416094"/>
              <a:gd name="connsiteX11" fmla="*/ 7428650 w 10515600"/>
              <a:gd name="connsiteY11" fmla="*/ 0 h 5416094"/>
              <a:gd name="connsiteX12" fmla="*/ 8098665 w 10515600"/>
              <a:gd name="connsiteY12" fmla="*/ 0 h 5416094"/>
              <a:gd name="connsiteX13" fmla="*/ 8681579 w 10515600"/>
              <a:gd name="connsiteY13" fmla="*/ 0 h 5416094"/>
              <a:gd name="connsiteX14" fmla="*/ 9612900 w 10515600"/>
              <a:gd name="connsiteY14" fmla="*/ 0 h 5416094"/>
              <a:gd name="connsiteX15" fmla="*/ 10515600 w 10515600"/>
              <a:gd name="connsiteY15" fmla="*/ 902700 h 5416094"/>
              <a:gd name="connsiteX16" fmla="*/ 10515600 w 10515600"/>
              <a:gd name="connsiteY16" fmla="*/ 1504482 h 5416094"/>
              <a:gd name="connsiteX17" fmla="*/ 10515600 w 10515600"/>
              <a:gd name="connsiteY17" fmla="*/ 2178479 h 5416094"/>
              <a:gd name="connsiteX18" fmla="*/ 10515600 w 10515600"/>
              <a:gd name="connsiteY18" fmla="*/ 2780261 h 5416094"/>
              <a:gd name="connsiteX19" fmla="*/ 10515600 w 10515600"/>
              <a:gd name="connsiteY19" fmla="*/ 3273722 h 5416094"/>
              <a:gd name="connsiteX20" fmla="*/ 10515600 w 10515600"/>
              <a:gd name="connsiteY20" fmla="*/ 3803291 h 5416094"/>
              <a:gd name="connsiteX21" fmla="*/ 10515600 w 10515600"/>
              <a:gd name="connsiteY21" fmla="*/ 4513394 h 5416094"/>
              <a:gd name="connsiteX22" fmla="*/ 9612900 w 10515600"/>
              <a:gd name="connsiteY22" fmla="*/ 5416094 h 5416094"/>
              <a:gd name="connsiteX23" fmla="*/ 9117089 w 10515600"/>
              <a:gd name="connsiteY23" fmla="*/ 5416094 h 5416094"/>
              <a:gd name="connsiteX24" fmla="*/ 8708379 w 10515600"/>
              <a:gd name="connsiteY24" fmla="*/ 5416094 h 5416094"/>
              <a:gd name="connsiteX25" fmla="*/ 8299670 w 10515600"/>
              <a:gd name="connsiteY25" fmla="*/ 5416094 h 5416094"/>
              <a:gd name="connsiteX26" fmla="*/ 7629654 w 10515600"/>
              <a:gd name="connsiteY26" fmla="*/ 5416094 h 5416094"/>
              <a:gd name="connsiteX27" fmla="*/ 7133843 w 10515600"/>
              <a:gd name="connsiteY27" fmla="*/ 5416094 h 5416094"/>
              <a:gd name="connsiteX28" fmla="*/ 6376726 w 10515600"/>
              <a:gd name="connsiteY28" fmla="*/ 5416094 h 5416094"/>
              <a:gd name="connsiteX29" fmla="*/ 5880914 w 10515600"/>
              <a:gd name="connsiteY29" fmla="*/ 5416094 h 5416094"/>
              <a:gd name="connsiteX30" fmla="*/ 5123797 w 10515600"/>
              <a:gd name="connsiteY30" fmla="*/ 5416094 h 5416094"/>
              <a:gd name="connsiteX31" fmla="*/ 4715088 w 10515600"/>
              <a:gd name="connsiteY31" fmla="*/ 5416094 h 5416094"/>
              <a:gd name="connsiteX32" fmla="*/ 3957970 w 10515600"/>
              <a:gd name="connsiteY32" fmla="*/ 5416094 h 5416094"/>
              <a:gd name="connsiteX33" fmla="*/ 3462159 w 10515600"/>
              <a:gd name="connsiteY33" fmla="*/ 5416094 h 5416094"/>
              <a:gd name="connsiteX34" fmla="*/ 3053449 w 10515600"/>
              <a:gd name="connsiteY34" fmla="*/ 5416094 h 5416094"/>
              <a:gd name="connsiteX35" fmla="*/ 2557638 w 10515600"/>
              <a:gd name="connsiteY35" fmla="*/ 5416094 h 5416094"/>
              <a:gd name="connsiteX36" fmla="*/ 1800521 w 10515600"/>
              <a:gd name="connsiteY36" fmla="*/ 5416094 h 5416094"/>
              <a:gd name="connsiteX37" fmla="*/ 902700 w 10515600"/>
              <a:gd name="connsiteY37" fmla="*/ 5416094 h 5416094"/>
              <a:gd name="connsiteX38" fmla="*/ 0 w 10515600"/>
              <a:gd name="connsiteY38" fmla="*/ 4513394 h 5416094"/>
              <a:gd name="connsiteX39" fmla="*/ 0 w 10515600"/>
              <a:gd name="connsiteY39" fmla="*/ 3911612 h 5416094"/>
              <a:gd name="connsiteX40" fmla="*/ 0 w 10515600"/>
              <a:gd name="connsiteY40" fmla="*/ 3309829 h 5416094"/>
              <a:gd name="connsiteX41" fmla="*/ 0 w 10515600"/>
              <a:gd name="connsiteY41" fmla="*/ 2780261 h 5416094"/>
              <a:gd name="connsiteX42" fmla="*/ 0 w 10515600"/>
              <a:gd name="connsiteY42" fmla="*/ 2106265 h 5416094"/>
              <a:gd name="connsiteX43" fmla="*/ 0 w 10515600"/>
              <a:gd name="connsiteY43" fmla="*/ 1504482 h 5416094"/>
              <a:gd name="connsiteX44" fmla="*/ 0 w 10515600"/>
              <a:gd name="connsiteY44" fmla="*/ 90270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15600" h="5416094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noFill/>
          <a:ln w="60325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74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A28C361-F399-1A47-BFA3-07EE673CF6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481" r="96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75C2FC-CE41-4144-88E9-417CB7E93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>
                <a:latin typeface="Algerian" pitchFamily="82" charset="77"/>
              </a:rPr>
              <a:t>introduction</a:t>
            </a:r>
            <a:endParaRPr lang="en-SA" sz="7200" dirty="0">
              <a:latin typeface="Algerian" pitchFamily="82" charset="77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A94E3-89D8-B446-9804-CC5819EBC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designed a secure file-sharing application. that software to encrypt the file and send it over the internet using both symmetric and asymmetric key approaches.</a:t>
            </a: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270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47B6BBF-09F2-4A29-AE4E-3771E2924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DC0D8C-5341-4745-92F8-3DD49C13B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34029"/>
            <a:ext cx="10921640" cy="1314698"/>
          </a:xfrm>
        </p:spPr>
        <p:txBody>
          <a:bodyPr anchor="ctr">
            <a:normAutofit/>
          </a:bodyPr>
          <a:lstStyle/>
          <a:p>
            <a:pPr algn="ctr"/>
            <a:r>
              <a:rPr lang="en-US" sz="7200" dirty="0">
                <a:latin typeface="Algerian" pitchFamily="82" charset="77"/>
              </a:rPr>
              <a:t>GUI application </a:t>
            </a:r>
            <a:endParaRPr lang="en-SA" sz="7200" dirty="0">
              <a:latin typeface="Algerian" pitchFamily="82" charset="77"/>
            </a:endParaRP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48305" y="2241737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C2A28E4-DBFE-4E44-82E6-F38912B846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0805613"/>
              </p:ext>
            </p:extLst>
          </p:nvPr>
        </p:nvGraphicFramePr>
        <p:xfrm>
          <a:off x="632647" y="2805098"/>
          <a:ext cx="10915869" cy="3478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7273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E66F1-FB16-9A45-8357-809514339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Algerian" pitchFamily="82" charset="77"/>
              </a:rPr>
              <a:t>L</a:t>
            </a:r>
            <a:r>
              <a:rPr lang="en-SA" sz="4800" dirty="0">
                <a:latin typeface="Algerian" pitchFamily="82" charset="77"/>
              </a:rPr>
              <a:t>ogin window 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69E15"/>
          </a:solidFill>
          <a:ln w="38100" cap="rnd">
            <a:solidFill>
              <a:srgbClr val="F69E1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EC40A-B0C8-EB4F-94A9-7C26AE674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631" y="2872899"/>
            <a:ext cx="5040545" cy="332066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log in to the application, by his/her username and password if registered. If not,  must create a username and password. then it's created public and private keys by.</a:t>
            </a:r>
            <a:endParaRPr lang="en-S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806198-0182-F848-8063-A2E6443065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05" r="1591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92347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D25E8-873F-B643-9871-AD9345D9D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26" y="338202"/>
            <a:ext cx="5455920" cy="1956841"/>
          </a:xfrm>
        </p:spPr>
        <p:txBody>
          <a:bodyPr anchor="b">
            <a:normAutofit/>
          </a:bodyPr>
          <a:lstStyle/>
          <a:p>
            <a:r>
              <a:rPr lang="en-SA" sz="4800" dirty="0">
                <a:latin typeface="Algerian" pitchFamily="82" charset="77"/>
              </a:rPr>
              <a:t>Encrypt window 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29D1A"/>
          </a:solidFill>
          <a:ln w="38100" cap="rnd">
            <a:solidFill>
              <a:srgbClr val="F29D1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75DCF-A6FC-CA40-9F8F-1C9958FE5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63" y="2872899"/>
            <a:ext cx="4933583" cy="332066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used the RSA algorithm to encrypt the plain text by symmetric-key using the receiver’s public key.</a:t>
            </a:r>
          </a:p>
          <a:p>
            <a:endParaRPr lang="en-SA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0443A0-C61E-AF4E-B743-78EBE6B83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4" r="17008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31609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810ED1-EC5C-EF4B-92C5-03D41747B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078" y="325369"/>
            <a:ext cx="5263660" cy="1956841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Algerian" pitchFamily="82" charset="77"/>
              </a:rPr>
              <a:t>D</a:t>
            </a:r>
            <a:r>
              <a:rPr lang="en-SA" sz="4800" dirty="0">
                <a:latin typeface="Algerian" pitchFamily="82" charset="77"/>
              </a:rPr>
              <a:t>ecrypt window 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29D1A"/>
          </a:solidFill>
          <a:ln w="38100" cap="rnd">
            <a:solidFill>
              <a:srgbClr val="F29D1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BEB1A-25D0-0245-AABF-32EAA4F6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8" y="2872899"/>
            <a:ext cx="4818184" cy="332066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receiver used its private key to decrypt the symmetric key and then used that symmetric key to decrypt the cipher text.</a:t>
            </a:r>
            <a:endParaRPr lang="en-S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3507DE-6460-A74D-8A40-FF3C8C4BCE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98" r="14424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9972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06D182-36F0-9C44-ABFF-0EEB56229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Algerian" pitchFamily="82" charset="77"/>
              </a:rPr>
              <a:t>T</a:t>
            </a:r>
            <a:r>
              <a:rPr lang="en-SA" sz="4800" dirty="0">
                <a:latin typeface="Algerian" pitchFamily="82" charset="77"/>
              </a:rPr>
              <a:t>he output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46DAFF"/>
          </a:solidFill>
          <a:ln w="38100" cap="rnd">
            <a:solidFill>
              <a:srgbClr val="46DA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EC0DC-BF11-EB49-BA2A-4B620E78E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output of the application codes</a:t>
            </a:r>
            <a:endParaRPr lang="en-S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FE63E18-1CEB-694E-AB38-57022A1884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022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91372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B39867-A79F-4B4F-B45B-10B34CD5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Algerian" pitchFamily="82" charset="77"/>
              </a:rPr>
              <a:t>T</a:t>
            </a:r>
            <a:r>
              <a:rPr lang="en-SA" sz="4800" dirty="0">
                <a:latin typeface="Algerian" pitchFamily="82" charset="77"/>
              </a:rPr>
              <a:t>he </a:t>
            </a:r>
            <a:r>
              <a:rPr lang="en-US" sz="4800" dirty="0">
                <a:latin typeface="Algerian" pitchFamily="82" charset="77"/>
              </a:rPr>
              <a:t>file</a:t>
            </a:r>
            <a:endParaRPr lang="en-SA" sz="4800" dirty="0">
              <a:latin typeface="Algerian" pitchFamily="82" charset="77"/>
            </a:endParaRP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9AD33"/>
          </a:solidFill>
          <a:ln w="38100" cap="rnd">
            <a:solidFill>
              <a:srgbClr val="F9AD33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415D8-050B-7B4B-985C-4D78892F2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private / public keys are stored securely in a protected file.</a:t>
            </a:r>
          </a:p>
          <a:p>
            <a:endParaRPr lang="en-SA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9E4F141-F95B-6349-BCA4-0EFAA32E4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46" r="12376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2900516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183</Words>
  <Application>Microsoft Macintosh PowerPoint</Application>
  <PresentationFormat>Widescreen</PresentationFormat>
  <Paragraphs>31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Algerian</vt:lpstr>
      <vt:lpstr>Arial</vt:lpstr>
      <vt:lpstr>Calibri</vt:lpstr>
      <vt:lpstr>The Hand Bold</vt:lpstr>
      <vt:lpstr>The Serif Hand Black</vt:lpstr>
      <vt:lpstr>Times New Roman</vt:lpstr>
      <vt:lpstr>SketchyVTI</vt:lpstr>
      <vt:lpstr>XSecure  </vt:lpstr>
      <vt:lpstr>Group members </vt:lpstr>
      <vt:lpstr>introduction</vt:lpstr>
      <vt:lpstr>GUI application </vt:lpstr>
      <vt:lpstr>Login window </vt:lpstr>
      <vt:lpstr>Encrypt window </vt:lpstr>
      <vt:lpstr>Decrypt window </vt:lpstr>
      <vt:lpstr>The output</vt:lpstr>
      <vt:lpstr>The file</vt:lpstr>
      <vt:lpstr>Challenges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XSecure  </dc:title>
  <dc:creator>yasser abdalmohsen ali alboraidi</dc:creator>
  <cp:lastModifiedBy>yasser abdalmohsen ali alboraidi</cp:lastModifiedBy>
  <cp:revision>12</cp:revision>
  <dcterms:created xsi:type="dcterms:W3CDTF">2021-12-06T03:36:49Z</dcterms:created>
  <dcterms:modified xsi:type="dcterms:W3CDTF">2021-12-12T03:36:54Z</dcterms:modified>
</cp:coreProperties>
</file>

<file path=docProps/thumbnail.jpeg>
</file>